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media/audio3.wav" ContentType="audio/wav"/>
  <Override PartName="/ppt/media/audio4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2" r:id="rId3"/>
    <p:sldId id="265" r:id="rId4"/>
    <p:sldId id="266" r:id="rId5"/>
    <p:sldId id="267" r:id="rId6"/>
    <p:sldId id="283" r:id="rId7"/>
    <p:sldId id="270" r:id="rId8"/>
    <p:sldId id="280" r:id="rId9"/>
    <p:sldId id="272" r:id="rId10"/>
    <p:sldId id="273" r:id="rId11"/>
    <p:sldId id="281" r:id="rId12"/>
    <p:sldId id="282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8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46526-A1F9-4E0F-AB6B-E011FE06EA3F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275CC-0F05-4CA2-B515-378503A8D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3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75CC-0F05-4CA2-B515-378503A8DA2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5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75CC-0F05-4CA2-B515-378503A8DA2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2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1F41-FB6D-4245-AA80-7443534F119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28.png"/><Relationship Id="rId5" Type="http://schemas.openxmlformats.org/officeDocument/2006/relationships/slide" Target="slide2.xml"/><Relationship Id="rId10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12" Type="http://schemas.openxmlformats.org/officeDocument/2006/relationships/image" Target="../media/image6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5.jpeg"/><Relationship Id="rId5" Type="http://schemas.openxmlformats.org/officeDocument/2006/relationships/audio" Target="../media/audio3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9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audio" Target="../media/audio3.wav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6.jpe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audio" Target="../media/audio3.wav"/><Relationship Id="rId11" Type="http://schemas.openxmlformats.org/officeDocument/2006/relationships/image" Target="../media/image11.jpeg"/><Relationship Id="rId5" Type="http://schemas.openxmlformats.org/officeDocument/2006/relationships/audio" Target="../media/audio2.wav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2.xml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12" Type="http://schemas.openxmlformats.org/officeDocument/2006/relationships/image" Target="../media/image5.jpe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audio" Target="../media/audio10.wav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slide" Target="slide2.xml"/><Relationship Id="rId10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556792"/>
            <a:ext cx="55446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Georgia"/>
              </a:rPr>
              <a:t>Индивидуальная работа </a:t>
            </a:r>
          </a:p>
          <a:p>
            <a:pPr lvl="0" algn="ctr"/>
            <a:r>
              <a:rPr lang="ru-RU" sz="220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Georgia"/>
              </a:rPr>
              <a:t>с использованием ИКТ по теме</a:t>
            </a:r>
          </a:p>
          <a:p>
            <a:pPr lvl="0" algn="ctr"/>
            <a:endParaRPr lang="ru-RU" sz="1000" b="1" dirty="0" smtClean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Georgia"/>
            </a:endParaRPr>
          </a:p>
          <a:p>
            <a:pPr lvl="0" algn="ctr"/>
            <a:r>
              <a:rPr lang="ru-RU" sz="30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Georgia"/>
              </a:rPr>
              <a:t>«Эти</a:t>
            </a:r>
            <a:r>
              <a:rPr lang="ru-RU" sz="3000" dirty="0" smtClean="0">
                <a:solidFill>
                  <a:srgbClr val="D16349"/>
                </a:solidFill>
                <a:latin typeface="Georgia"/>
              </a:rPr>
              <a:t> </a:t>
            </a:r>
            <a:r>
              <a:rPr lang="ru-RU" sz="3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Georgia"/>
              </a:rPr>
              <a:t>удивительные</a:t>
            </a:r>
            <a:r>
              <a:rPr lang="ru-RU" sz="3000" dirty="0">
                <a:solidFill>
                  <a:srgbClr val="D16349"/>
                </a:solidFill>
                <a:latin typeface="Georgia"/>
              </a:rPr>
              <a:t> </a:t>
            </a:r>
            <a:r>
              <a:rPr lang="ru-RU" sz="30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Georgia"/>
              </a:rPr>
              <a:t>комнатные растения»</a:t>
            </a:r>
          </a:p>
          <a:p>
            <a:pPr lvl="0" algn="ctr"/>
            <a:endParaRPr lang="ru-RU" sz="15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Georgia"/>
            </a:endParaRPr>
          </a:p>
          <a:p>
            <a:pPr lvl="0" algn="r">
              <a:lnSpc>
                <a:spcPct val="80000"/>
              </a:lnSpc>
            </a:pPr>
            <a:r>
              <a:rPr lang="ru-RU" sz="1500" dirty="0" smtClean="0">
                <a:solidFill>
                  <a:prstClr val="black"/>
                </a:solidFill>
              </a:rPr>
              <a:t>Воспитатели:</a:t>
            </a:r>
          </a:p>
          <a:p>
            <a:pPr lvl="0" algn="r">
              <a:lnSpc>
                <a:spcPct val="80000"/>
              </a:lnSpc>
            </a:pPr>
            <a:r>
              <a:rPr lang="ru-RU" sz="1500" dirty="0" smtClean="0">
                <a:solidFill>
                  <a:prstClr val="black"/>
                </a:solidFill>
              </a:rPr>
              <a:t>Петрова Т.В.</a:t>
            </a:r>
          </a:p>
          <a:p>
            <a:pPr lvl="0" algn="r">
              <a:lnSpc>
                <a:spcPct val="80000"/>
              </a:lnSpc>
            </a:pPr>
            <a:r>
              <a:rPr lang="ru-RU" sz="1500" dirty="0" smtClean="0">
                <a:solidFill>
                  <a:prstClr val="black"/>
                </a:solidFill>
              </a:rPr>
              <a:t>Сафронова Е.К.</a:t>
            </a:r>
          </a:p>
          <a:p>
            <a:pPr lvl="0" algn="ctr">
              <a:lnSpc>
                <a:spcPct val="80000"/>
              </a:lnSpc>
            </a:pPr>
            <a:r>
              <a:rPr lang="ru-RU" sz="1500" dirty="0" smtClean="0">
                <a:solidFill>
                  <a:prstClr val="black"/>
                </a:solidFill>
              </a:rPr>
              <a:t>2015 г.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398320" y="6175298"/>
            <a:ext cx="571504" cy="5715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://img-fotki.yandex.ru/get/9225/981986.4b/0_87fad_33b1ac1e_ori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77" y="2236850"/>
            <a:ext cx="1668780" cy="14998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2892820" y="652573"/>
            <a:ext cx="39725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2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Georgia"/>
              </a:rPr>
              <a:t>Что лишнее?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7" name="Picture 6" descr="Laughing Smiley Emoticon Clipart i2Clipart - Royalty Free Public Domain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84716"/>
            <a:ext cx="2184177" cy="18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83" y="1981957"/>
            <a:ext cx="2627087" cy="2627087"/>
          </a:xfrm>
          <a:prstGeom prst="rect">
            <a:avLst/>
          </a:prstGeom>
        </p:spPr>
      </p:pic>
      <p:pic>
        <p:nvPicPr>
          <p:cNvPr id="19" name="Picture 11" descr="Картинка 7 из 669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26" y="2384716"/>
            <a:ext cx="1905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76"/>
          <a:stretch/>
        </p:blipFill>
        <p:spPr>
          <a:xfrm>
            <a:off x="5715612" y="3981848"/>
            <a:ext cx="2085426" cy="2764954"/>
          </a:xfrm>
          <a:prstGeom prst="rect">
            <a:avLst/>
          </a:prstGeom>
        </p:spPr>
      </p:pic>
      <p:pic>
        <p:nvPicPr>
          <p:cNvPr id="25" name="Picture 11" descr="Картинка 7 из 669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38" y="4670348"/>
            <a:ext cx="1905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89206"/>
            <a:ext cx="2438405" cy="1773940"/>
          </a:xfrm>
          <a:prstGeom prst="rect">
            <a:avLst/>
          </a:prstGeom>
        </p:spPr>
      </p:pic>
      <p:pic>
        <p:nvPicPr>
          <p:cNvPr id="27" name="Picture 11" descr="Картинка 7 из 669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65" y="4956100"/>
            <a:ext cx="1905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6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398320" y="6175298"/>
            <a:ext cx="571504" cy="5715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www.playcast.ru/uploads/2015/04/08/130710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09" y="1609533"/>
            <a:ext cx="1949017" cy="21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aughing Smiley Emoticon Clipart i2Clipart - Royalty Free Public Domain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82" y="2195972"/>
            <a:ext cx="2184177" cy="18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9533"/>
            <a:ext cx="1313037" cy="20789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57544"/>
            <a:ext cx="2185624" cy="2120324"/>
          </a:xfrm>
          <a:prstGeom prst="rect">
            <a:avLst/>
          </a:prstGeom>
        </p:spPr>
      </p:pic>
      <p:pic>
        <p:nvPicPr>
          <p:cNvPr id="17" name="Picture 11" descr="Картинка 7 из 669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7" y="4670348"/>
            <a:ext cx="1905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Картинка 7 из 669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0" y="2103316"/>
            <a:ext cx="1905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76"/>
          <a:stretch/>
        </p:blipFill>
        <p:spPr>
          <a:xfrm>
            <a:off x="5715612" y="3981848"/>
            <a:ext cx="2085426" cy="2764954"/>
          </a:xfrm>
          <a:prstGeom prst="rect">
            <a:avLst/>
          </a:prstGeom>
        </p:spPr>
      </p:pic>
      <p:pic>
        <p:nvPicPr>
          <p:cNvPr id="24" name="Picture 11" descr="Картинка 7 из 669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26" y="4786853"/>
            <a:ext cx="1905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871656" y="636664"/>
            <a:ext cx="39725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2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Georgia"/>
              </a:rPr>
              <a:t>Что лишнее?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98320" y="6175298"/>
            <a:ext cx="571504" cy="5715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47665" y="636664"/>
            <a:ext cx="6408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200" b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Georgia"/>
              </a:rPr>
              <a:t>МОЛОДЦЫ!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Picture 6" descr="Laughing Smiley Emoticon Clipart i2Clipart - Royalty Free Public Domain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051216" cy="421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35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692696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2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Georgia"/>
              </a:rPr>
              <a:t>Оглавление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16832"/>
            <a:ext cx="72008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D16349"/>
              </a:buClr>
              <a:buSzPct val="85000"/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Georgia"/>
                <a:hlinkClick r:id="rId4" action="ppaction://hlinksldjump"/>
              </a:rPr>
              <a:t>Загадки о комнатных растениях</a:t>
            </a:r>
            <a:endParaRPr lang="ru-RU" sz="3200" dirty="0" smtClean="0">
              <a:solidFill>
                <a:prstClr val="black"/>
              </a:solidFill>
              <a:latin typeface="Georgia"/>
            </a:endParaRPr>
          </a:p>
          <a:p>
            <a:pPr marL="457200" lvl="0" indent="-457200">
              <a:spcBef>
                <a:spcPct val="20000"/>
              </a:spcBef>
              <a:buClr>
                <a:srgbClr val="D16349"/>
              </a:buClr>
              <a:buSzPct val="85000"/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Georgia"/>
                <a:hlinkClick r:id="rId5" action="ppaction://hlinksldjump"/>
              </a:rPr>
              <a:t>Найди растение в комнате</a:t>
            </a:r>
            <a:endParaRPr lang="ru-RU" sz="3200" dirty="0" smtClean="0">
              <a:solidFill>
                <a:prstClr val="black"/>
              </a:solidFill>
              <a:latin typeface="Georgia"/>
            </a:endParaRPr>
          </a:p>
          <a:p>
            <a:pPr marL="457200" lvl="0" indent="-457200">
              <a:spcBef>
                <a:spcPct val="20000"/>
              </a:spcBef>
              <a:buClr>
                <a:srgbClr val="D16349"/>
              </a:buClr>
              <a:buSzPct val="85000"/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Georgia"/>
                <a:hlinkClick r:id="rId6" action="ppaction://hlinksldjump"/>
              </a:rPr>
              <a:t>Что лишнее</a:t>
            </a:r>
            <a:endParaRPr lang="ru-RU" sz="3200" dirty="0">
              <a:solidFill>
                <a:prstClr val="black"/>
              </a:solidFill>
              <a:latin typeface="Georgia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Загадки </a:t>
            </a:r>
          </a:p>
        </p:txBody>
      </p:sp>
      <p:pic>
        <p:nvPicPr>
          <p:cNvPr id="4" name="Рисунок 3" descr="1328521166_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9356" y="2295942"/>
            <a:ext cx="857256" cy="928693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991737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Куст оконный и балконный.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- пушистый и душистый,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цветы на окне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шапка в огне.</a:t>
            </a:r>
          </a:p>
        </p:txBody>
      </p:sp>
      <p:sp>
        <p:nvSpPr>
          <p:cNvPr id="9" name="Управляющая кнопка: домой 8">
            <a:hlinkClick r:id="rId8" action="ppaction://hlinksldjump" highlightClick="1">
              <a:snd r:embed="rId9" name="arrow.wav"/>
            </a:hlinkClick>
          </p:cNvPr>
          <p:cNvSpPr/>
          <p:nvPr/>
        </p:nvSpPr>
        <p:spPr>
          <a:xfrm>
            <a:off x="8143900" y="6072206"/>
            <a:ext cx="571504" cy="5715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65212" y="978621"/>
            <a:ext cx="609600" cy="6096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191227" y="3490940"/>
            <a:ext cx="2838328" cy="2560374"/>
            <a:chOff x="3173832" y="3820954"/>
            <a:chExt cx="2838328" cy="256037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173832" y="3820954"/>
              <a:ext cx="2838328" cy="2560374"/>
            </a:xfrm>
            <a:prstGeom prst="rect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pic>
          <p:nvPicPr>
            <p:cNvPr id="1026" name="Picture 2" descr="http://www.postroim.net/wp-content/uploads/2014/03/%D0%B3%D0%B5%D1%80%D0%B0%D0%BD%D1%8C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915730"/>
              <a:ext cx="2636554" cy="2309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323528" y="3018449"/>
            <a:ext cx="2548880" cy="2632382"/>
            <a:chOff x="239961" y="3915730"/>
            <a:chExt cx="2548880" cy="263238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39961" y="3915730"/>
              <a:ext cx="2548880" cy="2632382"/>
            </a:xfrm>
            <a:prstGeom prst="rect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https://eikea.by/upload/iblock/7b/75eaa1fe57f4fe6c1c4a25252b86736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23" y="4077072"/>
              <a:ext cx="2432556" cy="2432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6195124" y="2977184"/>
            <a:ext cx="2520280" cy="2613666"/>
            <a:chOff x="3427193" y="3601986"/>
            <a:chExt cx="2520280" cy="261366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427193" y="3601986"/>
              <a:ext cx="2520280" cy="2613666"/>
            </a:xfrm>
            <a:prstGeom prst="rect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http://kashero.ru/foto/vo/000231.jpg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675378"/>
              <a:ext cx="2246890" cy="24999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992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17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17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17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17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28521166_imag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9356" y="2295942"/>
            <a:ext cx="857256" cy="928693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Управляющая кнопка: домой 7">
            <a:hlinkClick r:id="rId9" action="ppaction://hlinksldjump" highlightClick="1"/>
          </p:cNvPr>
          <p:cNvSpPr/>
          <p:nvPr/>
        </p:nvSpPr>
        <p:spPr>
          <a:xfrm>
            <a:off x="8143900" y="6072206"/>
            <a:ext cx="571504" cy="5715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3069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2825" y="631456"/>
            <a:ext cx="622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 он под солнцем жгучим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Толстым, сочным и колючим.</a:t>
            </a: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93225" y="925249"/>
            <a:ext cx="609600" cy="60960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30932" y="2924944"/>
            <a:ext cx="2548880" cy="2632382"/>
            <a:chOff x="220819" y="3725576"/>
            <a:chExt cx="2548880" cy="263238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20819" y="3725576"/>
              <a:ext cx="2548880" cy="2632382"/>
            </a:xfrm>
            <a:prstGeom prst="rect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http://img15.olx.ua/images_slandocomua/220779766_3_1000x700_prodam-kaktus-komnatnye-rasteniya.jpg"/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18" r="22971"/>
            <a:stretch/>
          </p:blipFill>
          <p:spPr bwMode="auto">
            <a:xfrm>
              <a:off x="522957" y="3759809"/>
              <a:ext cx="1959736" cy="24775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3153544" y="3725576"/>
            <a:ext cx="2548880" cy="2632382"/>
            <a:chOff x="3200363" y="3725576"/>
            <a:chExt cx="2548880" cy="263238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200363" y="3725576"/>
              <a:ext cx="2548880" cy="2632382"/>
            </a:xfrm>
            <a:prstGeom prst="rect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http://www.xn--d1abblmd0b3a.xn--p1ai/upload/catalog_items/big/132/264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2" t="12335" r="11192" b="4259"/>
            <a:stretch/>
          </p:blipFill>
          <p:spPr bwMode="auto">
            <a:xfrm>
              <a:off x="3311860" y="3824471"/>
              <a:ext cx="2376264" cy="2434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6009017" y="2760288"/>
            <a:ext cx="2548880" cy="2632382"/>
            <a:chOff x="6009017" y="2760288"/>
            <a:chExt cx="2548880" cy="263238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09017" y="2760288"/>
              <a:ext cx="2548880" cy="2632382"/>
            </a:xfrm>
            <a:prstGeom prst="rect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 descr="http://moreplants.ru/d/489219/d/SansevieriaZeilanika__21__80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6216" y="2959177"/>
              <a:ext cx="1677684" cy="223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04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37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37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87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20962"/>
            <a:ext cx="6912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окне зимой и летом 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Вечно зелен и красив. 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Ярко-красным цветом 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Горит нежно... </a:t>
            </a:r>
          </a:p>
        </p:txBody>
      </p:sp>
      <p:pic>
        <p:nvPicPr>
          <p:cNvPr id="7" name="Рисунок 6" descr="1328521166_imag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1364" y="2204864"/>
            <a:ext cx="857256" cy="928693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Управляющая кнопка: домой 7">
            <a:hlinkClick r:id="rId9" action="ppaction://hlinksldjump" highlightClick="1"/>
          </p:cNvPr>
          <p:cNvSpPr/>
          <p:nvPr/>
        </p:nvSpPr>
        <p:spPr>
          <a:xfrm>
            <a:off x="8398320" y="6175298"/>
            <a:ext cx="571504" cy="5715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406596" y="4054958"/>
            <a:ext cx="2520280" cy="2613666"/>
            <a:chOff x="3427193" y="3601986"/>
            <a:chExt cx="2520280" cy="261366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427193" y="3601986"/>
              <a:ext cx="2520280" cy="2613666"/>
            </a:xfrm>
            <a:prstGeom prst="rect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http://kashero.ru/foto/vo/000231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675378"/>
              <a:ext cx="2246890" cy="24999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311437" y="2970416"/>
            <a:ext cx="2689135" cy="2664296"/>
            <a:chOff x="251520" y="3356992"/>
            <a:chExt cx="2689135" cy="266429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51520" y="3356992"/>
              <a:ext cx="2689135" cy="2664296"/>
            </a:xfrm>
            <a:prstGeom prst="rect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http://photoidom.ru/photo/a3/a3066f7058650a1652c95d5296adf1d3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33" y="3620034"/>
              <a:ext cx="2483768" cy="213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6351978" y="2924944"/>
            <a:ext cx="2548880" cy="2632382"/>
            <a:chOff x="239961" y="3915730"/>
            <a:chExt cx="2548880" cy="263238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39961" y="3915730"/>
              <a:ext cx="2548880" cy="2632382"/>
            </a:xfrm>
            <a:prstGeom prst="rect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4" descr="https://eikea.by/upload/iblock/7b/75eaa1fe57f4fe6c1c4a25252b86736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23" y="4077072"/>
              <a:ext cx="2432556" cy="2432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596087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54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44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9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294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20962"/>
            <a:ext cx="6912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на окне,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колючий,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полезный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 пахучий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1328521166_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364" y="2204864"/>
            <a:ext cx="857256" cy="928693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Управляющая кнопка: домой 7">
            <a:hlinkClick r:id="rId8" action="ppaction://hlinksldjump" highlightClick="1"/>
          </p:cNvPr>
          <p:cNvSpPr/>
          <p:nvPr/>
        </p:nvSpPr>
        <p:spPr>
          <a:xfrm>
            <a:off x="8398320" y="6175298"/>
            <a:ext cx="571504" cy="5715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166159" y="2926342"/>
            <a:ext cx="2520280" cy="2613666"/>
            <a:chOff x="3427193" y="3601986"/>
            <a:chExt cx="2520280" cy="261366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427193" y="3601986"/>
              <a:ext cx="2520280" cy="2613666"/>
            </a:xfrm>
            <a:prstGeom prst="rect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http://kashero.ru/foto/vo/000231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675378"/>
              <a:ext cx="2246890" cy="24999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3278967" y="3842259"/>
            <a:ext cx="2548880" cy="2632382"/>
            <a:chOff x="3200363" y="3725576"/>
            <a:chExt cx="2548880" cy="263238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200363" y="3725576"/>
              <a:ext cx="2548880" cy="2632382"/>
            </a:xfrm>
            <a:prstGeom prst="rect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http://www.xn--d1abblmd0b3a.xn--p1ai/upload/catalog_items/big/132/264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2" t="12335" r="11192" b="4259"/>
            <a:stretch/>
          </p:blipFill>
          <p:spPr bwMode="auto">
            <a:xfrm>
              <a:off x="3311860" y="3824471"/>
              <a:ext cx="2376264" cy="2434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403648" y="692696"/>
            <a:ext cx="609600" cy="60960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93904" y="2852936"/>
            <a:ext cx="2838328" cy="2560374"/>
            <a:chOff x="3173832" y="3820954"/>
            <a:chExt cx="2838328" cy="256037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173832" y="3820954"/>
              <a:ext cx="2838328" cy="2560374"/>
            </a:xfrm>
            <a:prstGeom prst="rect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pic>
          <p:nvPicPr>
            <p:cNvPr id="23" name="Picture 2" descr="http://www.postroim.net/wp-content/uploads/2014/03/%D0%B3%D0%B5%D1%80%D0%B0%D0%BD%D1%8C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915730"/>
              <a:ext cx="2636554" cy="2309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216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2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73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73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6033" y="216719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2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Georgia"/>
              </a:rPr>
              <a:t>Найди растение в комнате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98320" y="6175298"/>
            <a:ext cx="571504" cy="5715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icshare.ru/uploads/130316/1a3fZJIJV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880"/>
            <a:ext cx="9418506" cy="706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4" y="277044"/>
            <a:ext cx="1224136" cy="1224136"/>
          </a:xfrm>
          <a:prstGeom prst="rect">
            <a:avLst/>
          </a:prstGeom>
        </p:spPr>
      </p:pic>
      <p:pic>
        <p:nvPicPr>
          <p:cNvPr id="5" name="Рисунок 4" descr="http://atotarho12.narod.ru/clipart/k/knig/kniga12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" y="548680"/>
            <a:ext cx="77533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" b="99178" l="0" r="99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30" y="5517232"/>
            <a:ext cx="1008112" cy="720080"/>
          </a:xfrm>
          <a:prstGeom prst="rect">
            <a:avLst/>
          </a:prstGeom>
        </p:spPr>
      </p:pic>
      <p:pic>
        <p:nvPicPr>
          <p:cNvPr id="7" name="Рисунок 6" descr="https://img-fotki.yandex.ru/get/5409/2839712.1e/0_1419a6_87ebd1f2_ori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14" y="4987677"/>
            <a:ext cx="78422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48880"/>
            <a:ext cx="627620" cy="1107036"/>
          </a:xfrm>
          <a:prstGeom prst="rect">
            <a:avLst/>
          </a:prstGeom>
        </p:spPr>
      </p:pic>
      <p:pic>
        <p:nvPicPr>
          <p:cNvPr id="9" name="Рисунок 8" descr="http://img-fotki.yandex.ru/get/5629/981986.35/0_85063_d9d8bda1_ori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65" y="2632164"/>
            <a:ext cx="885825" cy="84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78" y="1627450"/>
            <a:ext cx="1802912" cy="2854611"/>
          </a:xfrm>
          <a:prstGeom prst="rect">
            <a:avLst/>
          </a:prstGeom>
        </p:spPr>
      </p:pic>
      <p:pic>
        <p:nvPicPr>
          <p:cNvPr id="11" name="Рисунок 10" descr="http://lenagold.narod.ru/fon/clipart/l/lamp/lamp10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89" y="1627450"/>
            <a:ext cx="1289687" cy="2742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0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0.00023 C -0.00434 0.00046 -0.00885 0.00093 -0.01319 0.00185 C -0.01458 0.00208 -0.01614 0.00301 -0.01753 0.0037 C -0.0309 0.01204 -0.03073 0.01042 -0.03923 0.02315 C -0.04132 0.02616 -0.0434 0.02917 -0.04496 0.03264 C -0.0467 0.03634 -0.04774 0.04051 -0.0493 0.04421 C -0.05312 0.05278 -0.06093 0.06944 -0.06093 0.06968 C -0.06198 0.07384 -0.06337 0.07824 -0.06389 0.08287 C -0.06493 0.09329 -0.06475 0.10347 -0.06528 0.11389 C -0.0658 0.12153 -0.06632 0.1294 -0.06666 0.13704 C -0.06632 0.15069 -0.06597 0.16412 -0.06528 0.17755 C -0.06441 0.19792 -0.06493 0.19329 -0.06232 0.20671 C -0.06198 0.21366 -0.06215 0.22083 -0.06093 0.22778 C -0.06059 0.23009 -0.05868 0.23148 -0.05798 0.23356 C -0.05729 0.23611 -0.05729 0.23889 -0.05659 0.2412 C -0.0559 0.24421 -0.05451 0.24653 -0.05364 0.24907 C -0.05312 0.25069 -0.05312 0.25324 -0.05225 0.25486 C -0.05156 0.25648 -0.05017 0.25741 -0.0493 0.2588 C -0.04739 0.26204 -0.04548 0.26505 -0.04357 0.26852 C -0.04253 0.27037 -0.04166 0.27222 -0.04062 0.27431 C -0.03923 0.27685 -0.03767 0.2794 -0.03628 0.28171 C -0.03472 0.28495 -0.03403 0.28889 -0.03194 0.29167 C -0.0309 0.29306 -0.02899 0.29282 -0.0276 0.29352 C -0.02708 0.2956 -0.02708 0.29792 -0.02621 0.29931 C -0.0217 0.30625 -0.01597 0.30903 -0.01024 0.31273 C -0.00017 0.33287 -0.01545 0.30185 -0.00434 0.32639 C -0.0026 0.33032 0.00035 0.33356 0.00139 0.33773 L 0.00573 0.35532 L 0.00712 0.36111 C 0.00764 0.36319 0.00834 0.36505 0.00868 0.3669 C 0.01042 0.37639 0.00868 0.37292 0.01302 0.3787 C 0.01389 0.38125 0.01459 0.38403 0.0158 0.38634 C 0.02587 0.40255 0.02518 0.39907 0.03907 0.40764 C 0.04097 0.4088 0.04288 0.41042 0.04479 0.41134 C 0.05157 0.41435 0.05816 0.41643 0.06511 0.41921 C 0.06667 0.41968 0.06806 0.4206 0.06945 0.42106 C 0.07292 0.42199 0.07622 0.42245 0.07969 0.42315 C 0.08698 0.42245 0.09427 0.42245 0.10139 0.42106 C 0.10868 0.41991 0.11597 0.41759 0.12309 0.41528 C 0.13542 0.41134 0.12778 0.41181 0.13768 0.40949 C 0.14097 0.4088 0.14445 0.40833 0.14775 0.40764 C 0.14931 0.40694 0.15052 0.40556 0.15209 0.40556 C 0.16719 0.40556 0.175 0.40718 0.18837 0.40949 C 0.18976 0.41018 0.19115 0.41134 0.19271 0.41134 C 0.20226 0.41134 0.20712 0.40903 0.21597 0.40556 C 0.21927 0.40417 0.2224 0.40231 0.22604 0.40185 C 0.22795 0.40139 0.22986 0.40185 0.23195 0.40185 L 0.23195 0.40208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1991 L 0.01007 0.02014 C 0.01546 0.03936 0.01303 0.03033 0.01719 0.047 C 0.01771 0.04908 0.01841 0.05093 0.01875 0.05278 C 0.01928 0.05649 0.02014 0.06436 0.02153 0.06829 C 0.02448 0.07616 0.02379 0.072 0.02743 0.07801 C 0.02848 0.07987 0.029 0.08218 0.03021 0.0838 C 0.04289 0.09815 0.0323 0.08241 0.04341 0.09352 C 0.04549 0.09561 0.04688 0.09931 0.04914 0.10116 C 0.05087 0.10255 0.05296 0.10232 0.05487 0.10301 C 0.05643 0.10371 0.05799 0.10417 0.05921 0.1051 C 0.0632 0.10787 0.06684 0.11204 0.07084 0.11459 C 0.07257 0.11598 0.07466 0.11621 0.07674 0.11667 C 0.08525 0.11829 0.10087 0.11968 0.10851 0.12061 C 0.13681 0.11112 0.09844 0.12292 0.14341 0.11459 C 0.14636 0.11412 0.14914 0.11181 0.15209 0.11088 C 0.15643 0.1095 0.16059 0.10764 0.16511 0.10695 C 0.17188 0.10579 0.17865 0.10579 0.18542 0.1051 C 0.19393 0.10209 0.2198 0.09375 0.22309 0.09144 C 0.225 0.09028 0.22674 0.08797 0.22882 0.08774 C 0.24862 0.08473 0.28837 0.08195 0.28837 0.08218 C 0.29601 0.07987 0.30382 0.07848 0.31146 0.07616 C 0.31441 0.07524 0.31771 0.07454 0.32014 0.07223 C 0.32188 0.07037 0.3224 0.06713 0.32309 0.06436 C 0.32483 0.0588 0.32587 0.05278 0.32743 0.047 C 0.33941 0.00463 0.32066 0.072 0.34046 -0.00694 C 0.34514 -0.02546 0.34323 -0.02963 0.35348 -0.03981 C 0.35469 -0.0412 0.35643 -0.0412 0.35782 -0.04189 C 0.36181 -0.03796 0.36632 -0.03518 0.36945 -0.03032 C 0.38837 -0.00046 0.38108 -0.01435 0.39271 0.01042 C 0.39532 0.02477 0.39653 0.03125 0.40139 0.04908 C 0.40191 0.05116 0.4033 0.05278 0.40434 0.05487 C 0.40573 0.06135 0.40643 0.06806 0.40868 0.07408 C 0.41025 0.07848 0.42275 0.08172 0.42309 0.08195 C 0.43368 0.08056 0.44462 0.08102 0.45504 0.07801 C 0.4599 0.07662 0.46424 0.07246 0.46806 0.06829 C 0.47518 0.06065 0.48108 0.04514 0.48542 0.03542 C 0.48646 0.03102 0.48768 0.02662 0.48837 0.022 C 0.4908 0.00371 0.48941 -0.01342 0.49132 -0.03217 C 0.49306 -0.04907 0.49601 -0.06574 0.49844 -0.0824 C 0.5 -0.09213 0.50191 -0.10162 0.50278 -0.11134 C 0.50591 -0.14236 0.50348 -0.13101 0.5073 -0.14606 C 0.50625 -0.15717 0.50521 -0.16805 0.50434 -0.17893 C 0.50382 -0.18611 0.50434 -0.19351 0.50278 -0.20023 C 0.50139 -0.20787 0.49809 -0.21435 0.49566 -0.22152 C 0.49514 -0.22476 0.49497 -0.228 0.4941 -0.23125 C 0.49254 -0.23726 0.49028 -0.24282 0.48837 -0.24861 C 0.4875 -0.25115 0.48612 -0.2537 0.48542 -0.25625 C 0.48334 -0.26458 0.48195 -0.27314 0.47969 -0.28148 C 0.479 -0.28356 0.47743 -0.28518 0.47674 -0.28726 C 0.4665 -0.31805 0.4823 -0.28009 0.46806 -0.30856 C 0.46684 -0.31088 0.46615 -0.31365 0.46511 -0.3162 C 0.46337 -0.32083 0.46146 -0.32546 0.45938 -0.32963 C 0.45747 -0.33356 0.45018 -0.34861 0.4448 -0.35486 C 0.44254 -0.35763 0.44046 -0.36111 0.43768 -0.3625 C 0.42882 -0.36713 0.41928 -0.36898 0.41007 -0.37222 C 0.40868 -0.37268 0.4073 -0.37361 0.40573 -0.37407 C 0.4033 -0.375 0.40087 -0.37523 0.39844 -0.37615 C 0.39705 -0.37662 0.39566 -0.37777 0.3941 -0.378 C 0.38941 -0.37893 0.38455 -0.37939 0.37969 -0.37986 L 0.36945 -0.378 L 0.36945 -0.37777 " pathEditMode="relative" rAng="0" ptsTypes="AAAAAAAAAAAAAAAAAA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1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1.94444E-6 -4.81481E-6 C -0.03125 -0.00879 -0.01823 -0.00602 -0.03907 -0.00949 C -0.05209 -0.00833 -0.06528 -0.00856 -0.0783 -0.00578 C -0.08334 -0.00463 -0.08785 -0.00046 -0.09271 0.00209 C -0.0941 0.00278 -0.09566 0.00324 -0.09705 0.00394 C -0.10261 0.01135 -0.09705 0.0044 -0.10434 0.01158 C -0.10678 0.01412 -0.10921 0.0169 -0.11164 0.01945 C -0.11667 0.04329 -0.11268 0.02269 -0.11737 0.05417 C -0.11945 0.06806 -0.11806 0.05579 -0.12171 0.07153 C -0.12292 0.07662 -0.12344 0.08195 -0.12466 0.08704 C -0.12553 0.09098 -0.12657 0.09468 -0.12744 0.09861 C -0.12709 0.11667 -0.12605 0.13473 -0.12605 0.15278 C -0.12605 0.16111 -0.12744 0.16945 -0.12744 0.17778 C -0.12744 0.19422 -0.12639 0.22107 -0.12466 0.23959 C -0.12431 0.24352 -0.12414 0.24746 -0.12309 0.25116 C -0.12171 0.25718 -0.11928 0.26273 -0.11737 0.26852 C -0.11077 0.31297 -0.11806 0.27246 -0.11164 0.2956 C -0.11094 0.29815 -0.11094 0.30093 -0.11007 0.30348 C -0.10851 0.30764 -0.10625 0.31111 -0.10434 0.31505 C -0.1033 0.3169 -0.10226 0.31875 -0.10139 0.32084 C -0.10053 0.32338 -0.09966 0.32593 -0.09862 0.32848 C -0.09636 0.33334 -0.09375 0.3375 -0.09132 0.34213 C -0.08924 0.34584 -0.08768 0.35 -0.08542 0.35371 C -0.07153 0.3757 -0.08021 0.36111 -0.07101 0.37107 C -0.06997 0.37223 -0.0691 0.37385 -0.06806 0.37477 C -0.0658 0.37732 -0.06042 0.38148 -0.05799 0.38264 C -0.05226 0.38519 -0.03837 0.38611 -0.03473 0.38658 C -0.02032 0.39283 -0.03195 0.38843 0.00156 0.38843 L 0.00156 0.38843 " pathEditMode="relative" ptsTypes="AA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2.22222E-6 3.7037E-6 C 0.0033 0.00509 0.00694 0.00995 0.01007 0.01527 C 0.01233 0.01898 0.01458 0.02477 0.01597 0.02893 C 0.01701 0.0324 0.01823 0.03912 0.01875 0.04236 C 0.01927 0.0456 0.01962 0.04884 0.02031 0.05208 C 0.02066 0.05416 0.02118 0.05602 0.0217 0.05787 C 0.02222 0.06296 0.02257 0.06828 0.02309 0.07338 C 0.02361 0.07777 0.02465 0.0824 0.02465 0.0868 C 0.02465 0.10162 0.02465 0.11666 0.02309 0.13125 C 0.01962 0.16435 0.02205 0.15995 0.01302 0.17199 C 0.0125 0.17639 0.01285 0.18125 0.01163 0.18541 C 0.00989 0.1912 0.00642 0.1956 0.00434 0.20092 C 0.00312 0.20393 0.0026 0.20764 0.00139 0.21064 C -0.00347 0.22268 -0.00521 0.22268 -0.01163 0.23379 C -0.01684 0.24305 -0.01684 0.24421 -0.02031 0.25324 C -0.02448 0.27546 -0.01858 0.24791 -0.02465 0.26666 C -0.02639 0.27199 -0.02726 0.28657 -0.02743 0.28981 C -0.02656 0.29514 -0.02587 0.30023 -0.02465 0.30532 C -0.02413 0.30717 -0.02413 0.30949 -0.02309 0.31111 C -0.02066 0.31551 -0.01736 0.31898 -0.01441 0.32268 C -0.01389 0.32615 -0.01181 0.33819 -0.01007 0.34004 C -0.01007 0.34004 0.00069 0.3449 0.00295 0.34606 L 0.00729 0.34791 C 0.0118 0.35717 0.00851 0.35301 0.01875 0.35764 L 0.02309 0.35949 L 0.02743 0.36134 C 0.02951 0.36389 0.03264 0.36551 0.03333 0.36921 C 0.03489 0.37777 0.03333 0.375 0.03628 0.37893 L 0.03628 0.37893 " pathEditMode="relative" ptsTypes="AAAAAAAAAAAAAAAAAAAAAAAAAAAA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398320" y="6175298"/>
            <a:ext cx="571504" cy="5715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71656" y="636664"/>
            <a:ext cx="39725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2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Georgia"/>
              </a:rPr>
              <a:t>Что лишнее?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45" y="1547587"/>
            <a:ext cx="1155545" cy="264520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9" b="99178" l="0" r="99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9132" y="4273517"/>
            <a:ext cx="2059889" cy="19017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4" y="3930924"/>
            <a:ext cx="2364101" cy="2364101"/>
          </a:xfrm>
          <a:prstGeom prst="rect">
            <a:avLst/>
          </a:prstGeom>
        </p:spPr>
      </p:pic>
      <p:pic>
        <p:nvPicPr>
          <p:cNvPr id="22" name="Picture 11" descr="Картинка 7 из 669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17" y="2374085"/>
            <a:ext cx="1905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Картинка 7 из 669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56" y="4471932"/>
            <a:ext cx="1905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Картинка 7 из 669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17" y="4599568"/>
            <a:ext cx="1905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http://img0.liveinternet.ru/images/attach/c/6/124/556/124556108_5099404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4" y="1916336"/>
            <a:ext cx="1846882" cy="168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6" descr="Laughing Smiley Emoticon Clipart i2Clipart - Royalty Free Public Domain Clip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46" y="1733802"/>
            <a:ext cx="2184177" cy="18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3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4f2c9b07bb05f72ba233417a3e9fed9a129e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116</Words>
  <Application>Microsoft Office PowerPoint</Application>
  <PresentationFormat>Экран (4:3)</PresentationFormat>
  <Paragraphs>85</Paragraphs>
  <Slides>12</Slides>
  <Notes>2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ПК</cp:lastModifiedBy>
  <cp:revision>69</cp:revision>
  <dcterms:created xsi:type="dcterms:W3CDTF">2014-05-13T13:21:33Z</dcterms:created>
  <dcterms:modified xsi:type="dcterms:W3CDTF">2015-12-16T15:56:44Z</dcterms:modified>
</cp:coreProperties>
</file>