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ACFF-2885-4C71-A844-5A5469EF7D9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82C83-48C3-40EE-B1BB-6E77F0024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857256"/>
          </a:xfrm>
        </p:spPr>
        <p:txBody>
          <a:bodyPr/>
          <a:lstStyle/>
          <a:p>
            <a:r>
              <a:rPr lang="ru-RU" dirty="0" err="1" smtClean="0"/>
              <a:t>Печоро</a:t>
            </a:r>
            <a:r>
              <a:rPr lang="ru-RU" dirty="0" smtClean="0"/>
              <a:t> –</a:t>
            </a:r>
            <a:r>
              <a:rPr lang="ru-RU" dirty="0" err="1"/>
              <a:t>И</a:t>
            </a:r>
            <a:r>
              <a:rPr lang="ru-RU" dirty="0" err="1" smtClean="0"/>
              <a:t>лычский</a:t>
            </a:r>
            <a:r>
              <a:rPr lang="ru-RU" dirty="0" smtClean="0"/>
              <a:t> заповедник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a41baa3704d1ad54e26f206a25606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501122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рс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57256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рая белочка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0"/>
            <a:ext cx="6715172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урунд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7858180" cy="628654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35798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ыд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7000924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рностай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4714908" cy="3357586"/>
          </a:xfrm>
        </p:spPr>
      </p:pic>
      <p:pic>
        <p:nvPicPr>
          <p:cNvPr id="5" name="Рисунок 4" descr="горностай лет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2928934"/>
            <a:ext cx="476250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двед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85791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р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сома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6" cy="64294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ид на рек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715436" cy="635798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луха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35798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етере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14290"/>
            <a:ext cx="6786610" cy="642942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ропатка тундренная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8001056" cy="685799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л куроп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14290"/>
            <a:ext cx="7358114" cy="642942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и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люкв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5" cy="642942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_2_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0"/>
            <a:ext cx="5429287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_50_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5429287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_50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3" y="357166"/>
            <a:ext cx="5143536" cy="62865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ры у во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g_50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0"/>
            <a:ext cx="5643602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2d7e1fa0d41650f1bc2fc34129f2d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464347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ньпупун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72494" cy="62865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лато ма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14290"/>
            <a:ext cx="7715304" cy="64294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олб и челове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7" y="0"/>
            <a:ext cx="5072098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сеф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се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85728"/>
            <a:ext cx="7215238" cy="63579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ося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14290"/>
            <a:ext cx="7643866" cy="642942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Печоро –Илычский заповедник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Печоро –Илычский заповедник</dc:title>
  <dc:creator>XTreme</dc:creator>
  <cp:lastModifiedBy>Красотулька</cp:lastModifiedBy>
  <cp:revision>6</cp:revision>
  <dcterms:created xsi:type="dcterms:W3CDTF">2012-02-17T17:59:23Z</dcterms:created>
  <dcterms:modified xsi:type="dcterms:W3CDTF">2015-11-03T19:25:40Z</dcterms:modified>
</cp:coreProperties>
</file>