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4" r:id="rId11"/>
    <p:sldId id="265" r:id="rId12"/>
    <p:sldId id="266" r:id="rId13"/>
    <p:sldId id="270" r:id="rId14"/>
    <p:sldId id="269" r:id="rId15"/>
    <p:sldId id="268" r:id="rId16"/>
    <p:sldId id="263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3D06"/>
    <a:srgbClr val="22A6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ED74B-78C4-414B-BAE6-76CCC0B89295}" type="datetimeFigureOut">
              <a:rPr lang="ru-RU" smtClean="0"/>
              <a:pPr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4573-F564-4D83-B7A1-67FBA0B9AB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5140" y="5429264"/>
            <a:ext cx="2257396" cy="1285884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Воспитатели: Паншина Л.Г.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Морарь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Е.П.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928671"/>
            <a:ext cx="9001156" cy="51706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изготовления 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моделей 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экосистем </a:t>
            </a:r>
          </a:p>
          <a:p>
            <a:pPr algn="ctr"/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357166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«Детский сад №32 комбинированного вида»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Мамино\мама\1.09.12\старшая группа\ЭКОСИСТЕМЫ\P1150621.JPG"/>
          <p:cNvPicPr>
            <a:picLocks noChangeAspect="1" noChangeArrowheads="1"/>
          </p:cNvPicPr>
          <p:nvPr/>
        </p:nvPicPr>
        <p:blipFill>
          <a:blip r:embed="rId2" cstate="print"/>
          <a:srcRect l="3677" t="9804" r="3184" b="13397"/>
          <a:stretch>
            <a:fillRect/>
          </a:stretch>
        </p:blipFill>
        <p:spPr bwMode="auto">
          <a:xfrm>
            <a:off x="642910" y="357166"/>
            <a:ext cx="8086174" cy="500066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6147" name="Picture 3" descr="D:\ВСЁ ДЛЯ ДЕТСКОГО САДА\мир природы\картинки природа\лось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3076573" cy="2780246"/>
          </a:xfrm>
          <a:prstGeom prst="rect">
            <a:avLst/>
          </a:prstGeom>
          <a:noFill/>
        </p:spPr>
      </p:pic>
      <p:pic>
        <p:nvPicPr>
          <p:cNvPr id="6148" name="Picture 4" descr="D:\ВСЁ ДЛЯ ДЕТСКОГО САДА\мир природы\картинки природа\0004-003-Barsu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5077950"/>
            <a:ext cx="2790851" cy="178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Мамино\мама\1.09.12\старшая группа\ЭКОСИСТЕМЫ\P1150623.JPG"/>
          <p:cNvPicPr>
            <a:picLocks noChangeAspect="1" noChangeArrowheads="1"/>
          </p:cNvPicPr>
          <p:nvPr/>
        </p:nvPicPr>
        <p:blipFill>
          <a:blip r:embed="rId2" cstate="print"/>
          <a:srcRect l="3695" t="17242" r="3016" b="10097"/>
          <a:stretch>
            <a:fillRect/>
          </a:stretch>
        </p:blipFill>
        <p:spPr bwMode="auto">
          <a:xfrm>
            <a:off x="714347" y="428604"/>
            <a:ext cx="7826699" cy="4572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7171" name="Picture 3" descr="D:\ВСЁ ДЛЯ ДЕТСКОГО САДА\мир природы\картинки природа\0015-015-Nasekomye-1.png"/>
          <p:cNvPicPr>
            <a:picLocks noChangeAspect="1" noChangeArrowheads="1"/>
          </p:cNvPicPr>
          <p:nvPr/>
        </p:nvPicPr>
        <p:blipFill>
          <a:blip r:embed="rId3"/>
          <a:srcRect t="5263" b="31578"/>
          <a:stretch>
            <a:fillRect/>
          </a:stretch>
        </p:blipFill>
        <p:spPr bwMode="auto">
          <a:xfrm rot="19853170">
            <a:off x="6452537" y="4162841"/>
            <a:ext cx="2357436" cy="1985222"/>
          </a:xfrm>
          <a:prstGeom prst="rect">
            <a:avLst/>
          </a:prstGeom>
          <a:noFill/>
        </p:spPr>
      </p:pic>
      <p:pic>
        <p:nvPicPr>
          <p:cNvPr id="7172" name="Picture 4" descr="D:\ВСЁ ДЛЯ ДЕТСКОГО САДА\мир природы\картинки природа\0007-007-Nasekomye-2.png"/>
          <p:cNvPicPr>
            <a:picLocks noChangeAspect="1" noChangeArrowheads="1"/>
          </p:cNvPicPr>
          <p:nvPr/>
        </p:nvPicPr>
        <p:blipFill>
          <a:blip r:embed="rId4"/>
          <a:srcRect l="11347" r="12057" b="27659"/>
          <a:stretch>
            <a:fillRect/>
          </a:stretch>
        </p:blipFill>
        <p:spPr bwMode="auto">
          <a:xfrm rot="2387688">
            <a:off x="440126" y="4126595"/>
            <a:ext cx="1928826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Мамино\мама\1.09.12\старшая группа\ЭКОСИСТЕМЫ\P1150625.JPG"/>
          <p:cNvPicPr>
            <a:picLocks noChangeAspect="1" noChangeArrowheads="1"/>
          </p:cNvPicPr>
          <p:nvPr/>
        </p:nvPicPr>
        <p:blipFill>
          <a:blip r:embed="rId2" cstate="print"/>
          <a:srcRect l="5068" t="14897" r="1180" b="7093"/>
          <a:stretch>
            <a:fillRect/>
          </a:stretch>
        </p:blipFill>
        <p:spPr bwMode="auto">
          <a:xfrm>
            <a:off x="642910" y="428604"/>
            <a:ext cx="7786742" cy="485944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195" name="Picture 3" descr="D:\ВСЁ ДЛЯ ДЕТСКОГО САДА\мир природы\картинки природа\бел-мед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487993"/>
            <a:ext cx="3714744" cy="2370007"/>
          </a:xfrm>
          <a:prstGeom prst="rect">
            <a:avLst/>
          </a:prstGeom>
          <a:noFill/>
        </p:spPr>
      </p:pic>
      <p:pic>
        <p:nvPicPr>
          <p:cNvPr id="8196" name="Picture 4" descr="D:\ВСЁ ДЛЯ ДЕТСКОГО САДА\мир природы\картинки природа\морж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5000636"/>
            <a:ext cx="3424545" cy="2172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Мамино\мама\1.09.12\старшая группа\ЭКОСИСТЕМЫ\P1150633.JPG"/>
          <p:cNvPicPr>
            <a:picLocks noChangeAspect="1" noChangeArrowheads="1"/>
          </p:cNvPicPr>
          <p:nvPr/>
        </p:nvPicPr>
        <p:blipFill>
          <a:blip r:embed="rId2" cstate="print"/>
          <a:srcRect l="4687" t="15625" r="1562" b="5208"/>
          <a:stretch>
            <a:fillRect/>
          </a:stretch>
        </p:blipFill>
        <p:spPr bwMode="auto">
          <a:xfrm>
            <a:off x="928662" y="500042"/>
            <a:ext cx="7358114" cy="4660138"/>
          </a:xfrm>
          <a:prstGeom prst="rect">
            <a:avLst/>
          </a:prstGeom>
          <a:noFill/>
        </p:spPr>
      </p:pic>
      <p:pic>
        <p:nvPicPr>
          <p:cNvPr id="12291" name="Picture 3" descr="D:\ВСЁ ДЛЯ ДЕТСКОГО САДА\мир природы\картинки природа\73210523_4278666_ab55ef63688e169b25ba17c7bd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1691">
            <a:off x="5880139" y="4810971"/>
            <a:ext cx="3118321" cy="1695587"/>
          </a:xfrm>
          <a:prstGeom prst="rect">
            <a:avLst/>
          </a:prstGeom>
          <a:noFill/>
        </p:spPr>
      </p:pic>
      <p:pic>
        <p:nvPicPr>
          <p:cNvPr id="12292" name="Picture 4" descr="D:\ВСЁ ДЛЯ ДЕТСКОГО САДА\мир природы\картинки природа\2-predpriyatie-prodayot-rechnuyu-ryibu-t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0388" flipH="1">
            <a:off x="490042" y="4953936"/>
            <a:ext cx="2980264" cy="1443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Мамино\мама\1.09.12\старшая группа\ЭКОСИСТЕМЫ\P1150631.JPG"/>
          <p:cNvPicPr>
            <a:picLocks noChangeAspect="1" noChangeArrowheads="1"/>
          </p:cNvPicPr>
          <p:nvPr/>
        </p:nvPicPr>
        <p:blipFill>
          <a:blip r:embed="rId2" cstate="print"/>
          <a:srcRect l="3448" t="15326"/>
          <a:stretch>
            <a:fillRect/>
          </a:stretch>
        </p:blipFill>
        <p:spPr bwMode="auto">
          <a:xfrm>
            <a:off x="857224" y="428604"/>
            <a:ext cx="7385595" cy="4857784"/>
          </a:xfrm>
          <a:prstGeom prst="rect">
            <a:avLst/>
          </a:prstGeom>
          <a:noFill/>
        </p:spPr>
      </p:pic>
      <p:pic>
        <p:nvPicPr>
          <p:cNvPr id="11267" name="Picture 3" descr="D:\ВСЁ ДЛЯ ДЕТСКОГО САДА\мир природы\картинки природа\1-52.png"/>
          <p:cNvPicPr>
            <a:picLocks noChangeAspect="1" noChangeArrowheads="1"/>
          </p:cNvPicPr>
          <p:nvPr/>
        </p:nvPicPr>
        <p:blipFill>
          <a:blip r:embed="rId3"/>
          <a:srcRect t="21094" b="27343"/>
          <a:stretch>
            <a:fillRect/>
          </a:stretch>
        </p:blipFill>
        <p:spPr bwMode="auto">
          <a:xfrm rot="1085438">
            <a:off x="5517039" y="4776204"/>
            <a:ext cx="3506304" cy="1807951"/>
          </a:xfrm>
          <a:prstGeom prst="rect">
            <a:avLst/>
          </a:prstGeom>
          <a:noFill/>
        </p:spPr>
      </p:pic>
      <p:pic>
        <p:nvPicPr>
          <p:cNvPr id="11268" name="Picture 4" descr="D:\ВСЁ ДЛЯ ДЕТСКОГО САДА\мир природы\картинки природа\b_88041P_1.png"/>
          <p:cNvPicPr>
            <a:picLocks noChangeAspect="1" noChangeArrowheads="1"/>
          </p:cNvPicPr>
          <p:nvPr/>
        </p:nvPicPr>
        <p:blipFill>
          <a:blip r:embed="rId4"/>
          <a:srcRect t="25926" b="27778"/>
          <a:stretch>
            <a:fillRect/>
          </a:stretch>
        </p:blipFill>
        <p:spPr bwMode="auto">
          <a:xfrm rot="20686977" flipH="1">
            <a:off x="-13937" y="4753427"/>
            <a:ext cx="3986306" cy="1868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Пустыня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Мамино\мама\1.09.12\старшая группа\ЭКОСИСТЕМЫ\P1150628.JPG"/>
          <p:cNvPicPr>
            <a:picLocks noChangeAspect="1" noChangeArrowheads="1"/>
          </p:cNvPicPr>
          <p:nvPr/>
        </p:nvPicPr>
        <p:blipFill>
          <a:blip r:embed="rId2" cstate="print"/>
          <a:srcRect l="2343" t="17708" r="1562" b="4166"/>
          <a:stretch>
            <a:fillRect/>
          </a:stretch>
        </p:blipFill>
        <p:spPr bwMode="auto">
          <a:xfrm>
            <a:off x="857224" y="428604"/>
            <a:ext cx="7500990" cy="4573774"/>
          </a:xfrm>
          <a:prstGeom prst="rect">
            <a:avLst/>
          </a:prstGeom>
          <a:noFill/>
        </p:spPr>
      </p:pic>
      <p:pic>
        <p:nvPicPr>
          <p:cNvPr id="10244" name="Picture 4" descr="C:\Users\User\Documents\ЭКОЛОГИЯ\Пустыня\картинки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99655"/>
            <a:ext cx="2357454" cy="2858345"/>
          </a:xfrm>
          <a:prstGeom prst="rect">
            <a:avLst/>
          </a:prstGeom>
          <a:noFill/>
        </p:spPr>
      </p:pic>
      <p:pic>
        <p:nvPicPr>
          <p:cNvPr id="10245" name="Picture 5" descr="C:\Users\User\Documents\ЭКОЛОГИЯ\Пустыня\картинки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72396" y="4496825"/>
            <a:ext cx="1357322" cy="23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Эра  динозавров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Мамино\мама\1.09.12\старшая группа\ЭКОСИСТЕМЫ\P1150619.JPG"/>
          <p:cNvPicPr>
            <a:picLocks noChangeAspect="1" noChangeArrowheads="1"/>
          </p:cNvPicPr>
          <p:nvPr/>
        </p:nvPicPr>
        <p:blipFill>
          <a:blip r:embed="rId2" cstate="print"/>
          <a:srcRect l="8457" t="16914" r="5918" b="14023"/>
          <a:stretch>
            <a:fillRect/>
          </a:stretch>
        </p:blipFill>
        <p:spPr bwMode="auto">
          <a:xfrm>
            <a:off x="642910" y="285728"/>
            <a:ext cx="7912123" cy="478634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123" name="Picture 3" descr="D:\ВСЁ ДЛЯ ДЕТСКОГО САДА\мир природы\картинки природа\Без-имени-1.png"/>
          <p:cNvPicPr>
            <a:picLocks noChangeAspect="1" noChangeArrowheads="1"/>
          </p:cNvPicPr>
          <p:nvPr/>
        </p:nvPicPr>
        <p:blipFill>
          <a:blip r:embed="rId3" cstate="print"/>
          <a:srcRect l="11864" r="8475" b="11018"/>
          <a:stretch>
            <a:fillRect/>
          </a:stretch>
        </p:blipFill>
        <p:spPr bwMode="auto">
          <a:xfrm>
            <a:off x="5786446" y="4357694"/>
            <a:ext cx="3357554" cy="2500306"/>
          </a:xfrm>
          <a:prstGeom prst="rect">
            <a:avLst/>
          </a:prstGeom>
          <a:noFill/>
        </p:spPr>
      </p:pic>
      <p:pic>
        <p:nvPicPr>
          <p:cNvPr id="5124" name="Picture 4" descr="D:\ВСЁ ДЛЯ ДЕТСКОГО САДА\мир природы\картинки природа\Без-имени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42844" y="4214818"/>
            <a:ext cx="3607595" cy="3171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«Деревня»</a:t>
            </a:r>
            <a:endParaRPr lang="ru-RU" dirty="0"/>
          </a:p>
        </p:txBody>
      </p:sp>
      <p:pic>
        <p:nvPicPr>
          <p:cNvPr id="1029" name="Picture 5" descr="C:\Users\User\Documents\ЭКОЛОГИЯ\фон\двор2.jpg"/>
          <p:cNvPicPr>
            <a:picLocks noChangeAspect="1" noChangeArrowheads="1"/>
          </p:cNvPicPr>
          <p:nvPr/>
        </p:nvPicPr>
        <p:blipFill>
          <a:blip r:embed="rId3" cstate="print"/>
          <a:srcRect l="4142" t="6329" r="3913" b="7594"/>
          <a:stretch>
            <a:fillRect/>
          </a:stretch>
        </p:blipFill>
        <p:spPr bwMode="auto">
          <a:xfrm>
            <a:off x="428596" y="1357298"/>
            <a:ext cx="3357586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0" name="Picture 6" descr="C:\Users\User\Documents\ЭКОЛОГИЯ\фон\двор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357298"/>
            <a:ext cx="3286148" cy="24646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1" name="Picture 7" descr="C:\Users\User\Documents\ЭКОЛОГИЯ\фон\двор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3223083" cy="24191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2" name="Picture 8" descr="C:\Users\User\Documents\ЭКОЛОГИЯ\фон\двор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71538" y="4071942"/>
            <a:ext cx="3143272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«Лес»</a:t>
            </a:r>
            <a:endParaRPr lang="ru-RU" dirty="0"/>
          </a:p>
        </p:txBody>
      </p:sp>
      <p:pic>
        <p:nvPicPr>
          <p:cNvPr id="2050" name="Picture 2" descr="C:\Users\User\Documents\ЭКОЛОГИЯ\фон\л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1500174"/>
            <a:ext cx="3238523" cy="24288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1" name="Picture 3" descr="C:\Users\User\Documents\ЭКОЛОГИЯ\фон\лес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3238522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2" name="Picture 4" descr="C:\Users\User\Documents\ЭКОЛОГИЯ\фон\лес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214818"/>
            <a:ext cx="2952770" cy="22145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«Луг»</a:t>
            </a:r>
            <a:endParaRPr lang="ru-RU" dirty="0"/>
          </a:p>
        </p:txBody>
      </p:sp>
      <p:pic>
        <p:nvPicPr>
          <p:cNvPr id="3074" name="Picture 2" descr="C:\Users\User\Documents\ЭКОЛОГИЯ\фон\10802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71612"/>
            <a:ext cx="3414962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5" name="Picture 3" descr="C:\Users\User\Documents\ЭКОЛОГИЯ\фон\луг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00628" y="1571612"/>
            <a:ext cx="3414962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6" name="Picture 4" descr="C:\Users\User\Documents\ЭКОЛОГИЯ\фон\луг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4357694"/>
            <a:ext cx="3041040" cy="21629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обмен педагогического опыта по изготовлению нестандартного оборудования по экологическому воспитанию.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214686"/>
            <a:ext cx="8229600" cy="2114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плотный картон, клей – карандаш, ножницы,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скотч, листы белой бумаги, картинки с изображением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экосистем.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«Север»</a:t>
            </a:r>
            <a:endParaRPr lang="ru-RU" dirty="0"/>
          </a:p>
        </p:txBody>
      </p:sp>
      <p:pic>
        <p:nvPicPr>
          <p:cNvPr id="4098" name="Picture 2" descr="C:\Users\User\Documents\ЭКОЛОГИЯ\фон\8,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357586" cy="25181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099" name="Picture 3" descr="C:\Users\User\Documents\ЭКОЛОГИЯ\фон\8,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214818"/>
            <a:ext cx="3143272" cy="23574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100" name="Picture 4" descr="C:\Users\User\Documents\ЭКОЛОГИЯ\фон\8,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57298"/>
            <a:ext cx="3357586" cy="25181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«Море»</a:t>
            </a:r>
            <a:endParaRPr lang="ru-RU" dirty="0"/>
          </a:p>
        </p:txBody>
      </p:sp>
      <p:pic>
        <p:nvPicPr>
          <p:cNvPr id="5122" name="Picture 2" descr="C:\Users\User\Documents\ЭКОЛОГИЯ\фон\мор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435618" cy="23757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123" name="Picture 3" descr="C:\Users\User\Documents\ЭКОЛОГИЯ\фон\море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736"/>
            <a:ext cx="3409143" cy="23574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124" name="Picture 4" descr="C:\Users\User\Documents\ЭКОЛОГИЯ\фон\море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143380"/>
            <a:ext cx="3413593" cy="23605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«Река»</a:t>
            </a:r>
            <a:endParaRPr lang="ru-RU" dirty="0"/>
          </a:p>
        </p:txBody>
      </p:sp>
      <p:pic>
        <p:nvPicPr>
          <p:cNvPr id="6146" name="Picture 2" descr="C:\Users\User\Documents\ЭКОЛОГИЯ\фон\1,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5"/>
            <a:ext cx="3429024" cy="24248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47" name="Picture 3" descr="C:\Users\User\Documents\ЭКОЛОГИЯ\фон\1,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0638" y="1428736"/>
            <a:ext cx="3434702" cy="2428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48" name="Picture 4" descr="C:\Users\User\Documents\ЭКОЛОГИЯ\фон\1,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143380"/>
            <a:ext cx="3286148" cy="2323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Фон для экосистемы «Пустыня»</a:t>
            </a:r>
            <a:endParaRPr lang="ru-RU" dirty="0"/>
          </a:p>
        </p:txBody>
      </p:sp>
      <p:pic>
        <p:nvPicPr>
          <p:cNvPr id="7170" name="Picture 2" descr="C:\Users\User\Documents\ЭКОЛОГИЯ\фон\пус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0034" y="1500174"/>
            <a:ext cx="3659182" cy="2352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171" name="Picture 3" descr="C:\Users\User\Documents\ЭКОЛОГИЯ\фон\пус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357694"/>
            <a:ext cx="3000364" cy="2250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172" name="Picture 4" descr="C:\Users\User\Documents\ЭКОЛОГИЯ\фон\пус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500174"/>
            <a:ext cx="3667150" cy="23574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Фон для экосистемы «Эра динозавров»</a:t>
            </a:r>
            <a:endParaRPr lang="ru-RU" dirty="0"/>
          </a:p>
        </p:txBody>
      </p:sp>
      <p:pic>
        <p:nvPicPr>
          <p:cNvPr id="8194" name="Picture 2" descr="C:\Users\User\Documents\ЭКОЛОГИЯ\фон\дин1,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3143240" cy="22116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195" name="Picture 3" descr="C:\Users\User\Documents\ЭКОЛОГИЯ\фон\дин1,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500174"/>
            <a:ext cx="3152790" cy="22218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196" name="Picture 4" descr="C:\Users\User\Documents\ЭКОЛОГИЯ\фон\дин1,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4214818"/>
            <a:ext cx="3000396" cy="22502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197" name="Picture 5" descr="C:\Users\User\Documents\ЭКОЛОГИЯ\фон\дин1,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214818"/>
            <a:ext cx="3000396" cy="22502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 пособия уместились </a:t>
            </a:r>
            <a:br>
              <a:rPr lang="ru-RU" dirty="0" smtClean="0"/>
            </a:br>
            <a:r>
              <a:rPr lang="ru-RU" dirty="0" smtClean="0"/>
              <a:t>на одной полке, очень удобно!</a:t>
            </a:r>
            <a:endParaRPr lang="ru-RU" dirty="0"/>
          </a:p>
        </p:txBody>
      </p:sp>
      <p:pic>
        <p:nvPicPr>
          <p:cNvPr id="1026" name="Picture 2" descr="D:\Мамино\мама\1.09.12\старшая группа\ЭКОСИСТЕМЫ\P116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43050"/>
            <a:ext cx="6500826" cy="48756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715436" cy="550072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Играйте вместе </a:t>
            </a:r>
            <a:b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 детьми и создавайте новые модели </a:t>
            </a:r>
            <a:b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экосистем!</a:t>
            </a:r>
            <a:b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Успехов вам в работе!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214950"/>
            <a:ext cx="7358114" cy="1357322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Делаем заготовки для экосистемы из</a:t>
            </a:r>
            <a:r>
              <a:rPr kumimoji="0" lang="ru-RU" sz="24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плотного картона (коробки) по образцу. Прямоугольная форма должна быть примерно формата А4.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амино\мама\1.09.12\старшая группа\ЭКОСИСТЕМЫ\P115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14290"/>
            <a:ext cx="6572296" cy="4929222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72074"/>
            <a:ext cx="8643998" cy="1357322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Обклеиваем внешние стороны прямоугольной заготовки полосками белой бумаги. Затем наклеиваем на одну сторону картинку</a:t>
            </a:r>
            <a:r>
              <a:rPr kumimoji="0" lang="ru-RU" sz="24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изображением экосистемы, а на другую сторону – лист белой бумаги.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амино\мама\1.09.12\старшая группа\ЭКОСИСТЕМЫ\P1150582.JPG"/>
          <p:cNvPicPr>
            <a:picLocks noChangeAspect="1" noChangeArrowheads="1"/>
          </p:cNvPicPr>
          <p:nvPr/>
        </p:nvPicPr>
        <p:blipFill>
          <a:blip r:embed="rId3" cstate="print"/>
          <a:srcRect l="15322" r="15989"/>
          <a:stretch>
            <a:fillRect/>
          </a:stretch>
        </p:blipFill>
        <p:spPr bwMode="auto">
          <a:xfrm>
            <a:off x="285720" y="190185"/>
            <a:ext cx="3857652" cy="4212065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3075" name="Picture 3" descr="D:\Мамино\мама\1.09.12\старшая группа\ЭКОСИСТЕМЫ\P1150584.JPG"/>
          <p:cNvPicPr>
            <a:picLocks noChangeAspect="1" noChangeArrowheads="1"/>
          </p:cNvPicPr>
          <p:nvPr/>
        </p:nvPicPr>
        <p:blipFill>
          <a:blip r:embed="rId4" cstate="print"/>
          <a:srcRect l="9336" r="19085"/>
          <a:stretch>
            <a:fillRect/>
          </a:stretch>
        </p:blipFill>
        <p:spPr bwMode="auto">
          <a:xfrm>
            <a:off x="4786314" y="500042"/>
            <a:ext cx="3998301" cy="4276344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929198"/>
            <a:ext cx="7500990" cy="1357322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Обклеиваем треугольные заготовки: одну сторону картинкой для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экосистемы, другую – листом белой бумаги.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мино\мама\1.09.12\старшая группа\ЭКОСИСТЕМЫ\P1150591.JPG"/>
          <p:cNvPicPr>
            <a:picLocks noChangeAspect="1" noChangeArrowheads="1"/>
          </p:cNvPicPr>
          <p:nvPr/>
        </p:nvPicPr>
        <p:blipFill>
          <a:blip r:embed="rId3" cstate="print"/>
          <a:srcRect l="8621" r="9481"/>
          <a:stretch>
            <a:fillRect/>
          </a:stretch>
        </p:blipFill>
        <p:spPr bwMode="auto">
          <a:xfrm>
            <a:off x="285721" y="428604"/>
            <a:ext cx="4000528" cy="366356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7" name="Picture 3" descr="D:\Мамино\мама\1.09.12\старшая группа\ЭКОСИСТЕМЫ\P1150594.JPG"/>
          <p:cNvPicPr>
            <a:picLocks noChangeAspect="1" noChangeArrowheads="1"/>
          </p:cNvPicPr>
          <p:nvPr/>
        </p:nvPicPr>
        <p:blipFill>
          <a:blip r:embed="rId4" cstate="print"/>
          <a:srcRect l="10222" r="11838"/>
          <a:stretch>
            <a:fillRect/>
          </a:stretch>
        </p:blipFill>
        <p:spPr bwMode="auto">
          <a:xfrm>
            <a:off x="4857752" y="428604"/>
            <a:ext cx="3868807" cy="372286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214950"/>
            <a:ext cx="5786478" cy="1357322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kumimoji="0" lang="ru-RU" sz="3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Заготовки готовы!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амино\мама\1.09.12\старшая группа\ЭКОСИСТЕМЫ\P1150600.JPG"/>
          <p:cNvPicPr>
            <a:picLocks noChangeAspect="1" noChangeArrowheads="1"/>
          </p:cNvPicPr>
          <p:nvPr/>
        </p:nvPicPr>
        <p:blipFill>
          <a:blip r:embed="rId3" cstate="print"/>
          <a:srcRect l="12011" t="10676" r="11920" b="2133"/>
          <a:stretch>
            <a:fillRect/>
          </a:stretch>
        </p:blipFill>
        <p:spPr bwMode="auto">
          <a:xfrm rot="20748709">
            <a:off x="581171" y="731373"/>
            <a:ext cx="4071966" cy="3500462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51" name="Picture 3" descr="D:\Мамино\мама\1.09.12\старшая группа\ЭКОСИСТЕМЫ\P1150602.JPG"/>
          <p:cNvPicPr>
            <a:picLocks noChangeAspect="1" noChangeArrowheads="1"/>
          </p:cNvPicPr>
          <p:nvPr/>
        </p:nvPicPr>
        <p:blipFill>
          <a:blip r:embed="rId4" cstate="print"/>
          <a:srcRect l="10766" t="14354" r="15070" b="4304"/>
          <a:stretch>
            <a:fillRect/>
          </a:stretch>
        </p:blipFill>
        <p:spPr bwMode="auto">
          <a:xfrm rot="378922">
            <a:off x="4607102" y="1435817"/>
            <a:ext cx="4216673" cy="3468554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929198"/>
            <a:ext cx="6286544" cy="1357322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прочности обклеиваем заготовки скотчем.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амино\мама\1.09.12\старшая группа\ЭКОСИСТЕМЫ\P1150608.JPG"/>
          <p:cNvPicPr>
            <a:picLocks noChangeAspect="1" noChangeArrowheads="1"/>
          </p:cNvPicPr>
          <p:nvPr/>
        </p:nvPicPr>
        <p:blipFill>
          <a:blip r:embed="rId3" cstate="print"/>
          <a:srcRect l="6703" t="10724" r="12867" b="3484"/>
          <a:stretch>
            <a:fillRect/>
          </a:stretch>
        </p:blipFill>
        <p:spPr bwMode="auto">
          <a:xfrm>
            <a:off x="1428728" y="285728"/>
            <a:ext cx="6072230" cy="4857784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429132"/>
            <a:ext cx="3429024" cy="200026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Соединяем все заготовки между собой.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амино\мама\1.09.12\старшая группа\ЭКОСИСТЕМЫ\P1150613.JPG"/>
          <p:cNvPicPr>
            <a:picLocks noChangeAspect="1" noChangeArrowheads="1"/>
          </p:cNvPicPr>
          <p:nvPr/>
        </p:nvPicPr>
        <p:blipFill>
          <a:blip r:embed="rId3" cstate="print"/>
          <a:srcRect l="3774"/>
          <a:stretch>
            <a:fillRect/>
          </a:stretch>
        </p:blipFill>
        <p:spPr bwMode="auto">
          <a:xfrm>
            <a:off x="214282" y="642918"/>
            <a:ext cx="3643338" cy="283966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4099" name="Picture 3" descr="D:\Мамино\мама\1.09.12\старшая группа\ЭКОСИСТЕМЫ\P1150617.JPG"/>
          <p:cNvPicPr>
            <a:picLocks noChangeAspect="1" noChangeArrowheads="1"/>
          </p:cNvPicPr>
          <p:nvPr/>
        </p:nvPicPr>
        <p:blipFill>
          <a:blip r:embed="rId4" cstate="print"/>
          <a:srcRect l="7895" t="12281" r="3947" b="8771"/>
          <a:stretch>
            <a:fillRect/>
          </a:stretch>
        </p:blipFill>
        <p:spPr bwMode="auto">
          <a:xfrm>
            <a:off x="4000496" y="3000372"/>
            <a:ext cx="4999072" cy="3357586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3D06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5214950"/>
            <a:ext cx="4786346" cy="14287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Мамино\мама\1.09.12\старшая группа\ЭКОСИСТЕМЫ\P1150627.JPG"/>
          <p:cNvPicPr>
            <a:picLocks noChangeAspect="1" noChangeArrowheads="1"/>
          </p:cNvPicPr>
          <p:nvPr/>
        </p:nvPicPr>
        <p:blipFill>
          <a:blip r:embed="rId2" cstate="print"/>
          <a:srcRect l="5376" t="13979" r="2150" b="8602"/>
          <a:stretch>
            <a:fillRect/>
          </a:stretch>
        </p:blipFill>
        <p:spPr bwMode="auto">
          <a:xfrm>
            <a:off x="1058310" y="285728"/>
            <a:ext cx="7167612" cy="45005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219" name="Picture 3" descr="D:\ВСЁ ДЛЯ ДЕТСКОГО САДА\мир природы\картинки природа\pro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588" y="4357694"/>
            <a:ext cx="2660692" cy="2370564"/>
          </a:xfrm>
          <a:prstGeom prst="rect">
            <a:avLst/>
          </a:prstGeom>
          <a:noFill/>
        </p:spPr>
      </p:pic>
      <p:pic>
        <p:nvPicPr>
          <p:cNvPr id="9220" name="Picture 4" descr="D:\ВСЁ ДЛЯ ДЕТСКОГО САДА\мир природы\картинки природа\26484.png"/>
          <p:cNvPicPr>
            <a:picLocks noChangeAspect="1" noChangeArrowheads="1"/>
          </p:cNvPicPr>
          <p:nvPr/>
        </p:nvPicPr>
        <p:blipFill>
          <a:blip r:embed="rId4"/>
          <a:srcRect l="6249" t="18750" r="6250" b="6250"/>
          <a:stretch>
            <a:fillRect/>
          </a:stretch>
        </p:blipFill>
        <p:spPr bwMode="auto">
          <a:xfrm>
            <a:off x="214282" y="4592416"/>
            <a:ext cx="2643206" cy="2265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663</TotalTime>
  <Words>200</Words>
  <Application>Microsoft Office PowerPoint</Application>
  <PresentationFormat>Экран (4:3)</PresentationFormat>
  <Paragraphs>35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Цель: обмен педагогического опыта по изготовлению нестандартного оборудования по экологическому воспитанию.</vt:lpstr>
      <vt:lpstr>Делаем заготовки для экосистемы из плотного картона (коробки) по образцу. Прямоугольная форма должна быть примерно формата А4.</vt:lpstr>
      <vt:lpstr>Обклеиваем внешние стороны прямоугольной заготовки полосками белой бумаги. Затем наклеиваем на одну сторону картинку с изображением экосистемы, а на другую сторону – лист белой бумаги.</vt:lpstr>
      <vt:lpstr>Обклеиваем треугольные заготовки: одну сторону картинкой для экосистемы, другую – листом белой бумаги. </vt:lpstr>
      <vt:lpstr>Заготовки готовы!</vt:lpstr>
      <vt:lpstr>Для прочности обклеиваем заготовки скотчем.</vt:lpstr>
      <vt:lpstr>Соединяем все заготовки между собой.</vt:lpstr>
      <vt:lpstr>Деревня</vt:lpstr>
      <vt:lpstr>Лес</vt:lpstr>
      <vt:lpstr>Луг</vt:lpstr>
      <vt:lpstr>Север</vt:lpstr>
      <vt:lpstr>Река</vt:lpstr>
      <vt:lpstr>Море</vt:lpstr>
      <vt:lpstr>Пустыня</vt:lpstr>
      <vt:lpstr>              Эра  динозавров</vt:lpstr>
      <vt:lpstr>Фон для экосистемы «Деревня»</vt:lpstr>
      <vt:lpstr>Фон для экосистемы «Лес»</vt:lpstr>
      <vt:lpstr>Фон для экосистемы «Луг»</vt:lpstr>
      <vt:lpstr>Фон для экосистемы «Север»</vt:lpstr>
      <vt:lpstr>Фон для экосистемы «Море»</vt:lpstr>
      <vt:lpstr>Фон для экосистемы «Река»</vt:lpstr>
      <vt:lpstr>Фон для экосистемы «Пустыня»</vt:lpstr>
      <vt:lpstr>Фон для экосистемы «Эра динозавров»</vt:lpstr>
      <vt:lpstr>Все пособия уместились  на одной полке, очень удобно!</vt:lpstr>
      <vt:lpstr>Играйте вместе  с детьми и создавайте новые модели  экосистем! Успехов вам в работе!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69</cp:revision>
  <dcterms:created xsi:type="dcterms:W3CDTF">2015-10-03T23:01:04Z</dcterms:created>
  <dcterms:modified xsi:type="dcterms:W3CDTF">2015-10-11T11:19:39Z</dcterms:modified>
</cp:coreProperties>
</file>